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3" d="100"/>
          <a:sy n="123" d="100"/>
        </p:scale>
        <p:origin x="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AC81A-07EB-19A4-3778-13F065971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242E0-D6B8-40F1-695A-1CF05F90F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9FF0F-27DA-94B3-60DC-7CED0ED0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F78E5-EF3B-CF0B-0389-F5747C317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74AD0-0F86-12E2-6882-B294A7683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5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A3A9-26A7-AF69-2D8D-34F45F3E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1E3922-2428-EE79-B510-44A7D4D594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36F63-DFC5-082F-41F6-B9560FB7F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1C7AE-3CEC-2A75-65AE-A7FC64E83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8669B-2345-D7C0-0123-3F1FA059C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8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A5194B-699B-0F62-3D6A-7886F98D1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D7C57-F73A-679D-FE51-689C09F78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A730A-4B0E-7B72-88A6-77813A8A9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BD1FD-0318-B673-B565-CFE53E929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6B159-5A5A-B7C2-906D-D121819A6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2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4A3CD-978A-BA22-D91D-803F5C54C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A428-5983-4A7B-151D-610D18BDA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42229-2394-F36F-EDB2-2FE7AA9C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10B09-B140-5B59-0B3F-2F3CD737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AD41B-0E80-065C-672F-5330F0EAD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5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D9671-2947-8779-C04B-18AF751AA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7A98A-97AD-3A72-FB1C-1ACE8553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45C6E-4B80-4604-153C-A43414A9A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051F9-FFAF-C9E4-CBF8-BA195401D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ADE76-2C09-554A-EBDB-F88B87634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2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711A4-F92F-7604-C708-4488251C0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28EF1-3EC0-F449-9F8D-21CF3B449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F69B5-ACEE-06ED-E993-E50E4870A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DA2863-04FA-87C4-7C85-56EBEEB4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EEFA9-22B2-9AD2-608B-5DF7728E2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BC6CA-F6B5-7E68-2A59-08B95B1DA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76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219EE-3310-4FD5-AC14-A91215266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23C56-8A5B-6B58-E1EE-323C0C401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C9DC2-55BF-B94B-7BCE-C040C00DD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92C9A3-794C-6EAA-9B33-A6A476765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55F808-F21B-05E2-157B-799C27497D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ABEF1F-CD81-26C5-EBA3-0A6C04DB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A843BF-ADCE-9BED-CE6B-6AAC9E7DB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7479C4-B2F9-215F-840F-65C209BB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6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D4AB7-1797-56F0-AA7A-7FE41C320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F353DE-A515-D774-AAF6-A5472EDE2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008E4-15C4-0717-D89F-773C67D88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929AC-5EF7-5E94-0EBA-9E7822B0D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4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F9B25E-7A32-D542-1866-7BBC1821A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B54D36-CF0A-BA3A-B3C8-CF39305E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C94C56-2C8A-6863-5AAA-83DA0F38F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5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942B8-C9CC-648E-AC99-747E0EBAC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6F867-A671-5C27-EFEA-9DFF6DF0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3019F-D673-FC75-EBC0-B14F003FF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101EE4-9F5E-B26E-F8F6-6988FEFE3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30012-2D55-667E-DA60-1B8C874A9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8A97F-9C91-5D6F-8453-DD99A2005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E33A3-40AB-6E1B-4310-AA1D0ACA9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39D55D-0B7E-9D4E-4578-2AB62CF8B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29D0C-D6B0-DB82-4D6C-4F29C4D36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648474-72C2-B178-F618-5E458F5B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5DC2A-7FF9-9A3C-07FF-C04BD678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A832D-43E7-17F8-C45F-C4A55C8BD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8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03BE9-2232-1E41-2A45-F4C744CD7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F66AE-D431-3D3E-6077-7870B7C99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D09A4-5522-1428-5C89-38559ED55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207DE-E9A4-CD4F-B7D1-A8651302984F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FFAA1-A7E1-260A-EECC-B1D2AE5EA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E047B-8A63-68EC-A8A1-308ECFC34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4CE2A-BA8F-D446-8963-C0351EA8D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40D514B-6D89-BC47-BA0D-D32E81DA3713}"/>
              </a:ext>
            </a:extLst>
          </p:cNvPr>
          <p:cNvSpPr/>
          <p:nvPr/>
        </p:nvSpPr>
        <p:spPr>
          <a:xfrm>
            <a:off x="0" y="-21442"/>
            <a:ext cx="12192000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274638"/>
            <a:ext cx="11899900" cy="1143000"/>
          </a:xfrm>
          <a:effectLst/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BUILDING ON A SOLID FOUNDATION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368800" y="5029200"/>
            <a:ext cx="2971800" cy="609600"/>
          </a:xfrm>
          <a:prstGeom prst="rect">
            <a:avLst/>
          </a:prstGeom>
          <a:solidFill>
            <a:schemeClr val="tx2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The Word of God</a:t>
            </a:r>
          </a:p>
        </p:txBody>
      </p:sp>
      <p:sp>
        <p:nvSpPr>
          <p:cNvPr id="7" name="Rectangle 6"/>
          <p:cNvSpPr/>
          <p:nvPr/>
        </p:nvSpPr>
        <p:spPr>
          <a:xfrm>
            <a:off x="4368800" y="4419600"/>
            <a:ext cx="2971800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Theology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4368800" y="3130466"/>
            <a:ext cx="2971800" cy="609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Values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8800" y="2520866"/>
            <a:ext cx="2971800" cy="609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Strategy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68800" y="1911266"/>
            <a:ext cx="29718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Methods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3201" y="1225467"/>
            <a:ext cx="1316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FRUIT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59000" y="5029200"/>
            <a:ext cx="3176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Foundation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73401" y="4419600"/>
            <a:ext cx="1174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What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49601" y="3130466"/>
            <a:ext cx="881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Who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49600" y="2520866"/>
            <a:ext cx="853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How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68400" y="1911266"/>
            <a:ext cx="5359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When, Where, Who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93000" y="2520866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Negotiable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69200" y="3886201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Non-Negotiable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10800000">
            <a:off x="1473200" y="3130466"/>
            <a:ext cx="28956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7264400" y="3130466"/>
            <a:ext cx="25146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Up Arrow 23"/>
          <p:cNvSpPr/>
          <p:nvPr/>
        </p:nvSpPr>
        <p:spPr>
          <a:xfrm>
            <a:off x="9455626" y="1911266"/>
            <a:ext cx="228600" cy="11430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25" name="Down Arrow 24"/>
          <p:cNvSpPr/>
          <p:nvPr/>
        </p:nvSpPr>
        <p:spPr>
          <a:xfrm>
            <a:off x="9474201" y="3208254"/>
            <a:ext cx="210025" cy="246046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28" name="Up Arrow 27"/>
          <p:cNvSpPr/>
          <p:nvPr/>
        </p:nvSpPr>
        <p:spPr>
          <a:xfrm>
            <a:off x="6502401" y="1301666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29" name="Up Arrow 28"/>
          <p:cNvSpPr/>
          <p:nvPr/>
        </p:nvSpPr>
        <p:spPr>
          <a:xfrm>
            <a:off x="6731001" y="1301666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303A829-AAA8-BD4B-8846-BEBFE0389C98}"/>
              </a:ext>
            </a:extLst>
          </p:cNvPr>
          <p:cNvSpPr/>
          <p:nvPr/>
        </p:nvSpPr>
        <p:spPr>
          <a:xfrm>
            <a:off x="4372394" y="3774238"/>
            <a:ext cx="2971800" cy="609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Philosophy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AAEDB2-4C66-E348-AADA-8AB93D09FCF4}"/>
              </a:ext>
            </a:extLst>
          </p:cNvPr>
          <p:cNvSpPr txBox="1"/>
          <p:nvPr/>
        </p:nvSpPr>
        <p:spPr>
          <a:xfrm>
            <a:off x="3149600" y="3825122"/>
            <a:ext cx="1174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Why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AB14E4-AC52-5142-B9AD-F263AF63B04E}"/>
              </a:ext>
            </a:extLst>
          </p:cNvPr>
          <p:cNvSpPr txBox="1"/>
          <p:nvPr/>
        </p:nvSpPr>
        <p:spPr>
          <a:xfrm>
            <a:off x="9842500" y="3899448"/>
            <a:ext cx="1231900" cy="1752600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endParaRPr lang="en-US" sz="1500" b="1" dirty="0">
              <a:solidFill>
                <a:schemeClr val="bg1"/>
              </a:solidFill>
            </a:endParaRPr>
          </a:p>
          <a:p>
            <a:pPr algn="ctr"/>
            <a:r>
              <a:rPr lang="en-US" sz="1500" b="1" dirty="0">
                <a:solidFill>
                  <a:schemeClr val="bg1"/>
                </a:solidFill>
              </a:rPr>
              <a:t>WE</a:t>
            </a:r>
          </a:p>
          <a:p>
            <a:pPr algn="ctr"/>
            <a:r>
              <a:rPr lang="en-US" sz="1500" b="1" dirty="0">
                <a:solidFill>
                  <a:schemeClr val="bg1"/>
                </a:solidFill>
              </a:rPr>
              <a:t>BELIEVE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A49B9EC-AE00-D946-A363-39197A8BD509}"/>
              </a:ext>
            </a:extLst>
          </p:cNvPr>
          <p:cNvSpPr txBox="1"/>
          <p:nvPr/>
        </p:nvSpPr>
        <p:spPr>
          <a:xfrm>
            <a:off x="9842500" y="3130465"/>
            <a:ext cx="1231900" cy="7176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</a:rPr>
              <a:t>WE</a:t>
            </a:r>
          </a:p>
          <a:p>
            <a:pPr algn="ctr"/>
            <a:r>
              <a:rPr lang="en-US" sz="1500" b="1" dirty="0">
                <a:solidFill>
                  <a:schemeClr val="bg1"/>
                </a:solidFill>
              </a:rPr>
              <a:t>CARE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91728D-4B4D-0342-A90E-640B8D460AD1}"/>
              </a:ext>
            </a:extLst>
          </p:cNvPr>
          <p:cNvSpPr txBox="1"/>
          <p:nvPr/>
        </p:nvSpPr>
        <p:spPr>
          <a:xfrm>
            <a:off x="9842500" y="1882691"/>
            <a:ext cx="1231900" cy="12001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endParaRPr lang="en-US" sz="15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1500" b="1" dirty="0">
                <a:solidFill>
                  <a:schemeClr val="accent2">
                    <a:lumMod val="75000"/>
                  </a:schemeClr>
                </a:solidFill>
              </a:rPr>
              <a:t>WE</a:t>
            </a:r>
          </a:p>
          <a:p>
            <a:pPr algn="ctr"/>
            <a:r>
              <a:rPr lang="en-US" sz="1500" b="1" dirty="0">
                <a:solidFill>
                  <a:schemeClr val="accent2">
                    <a:lumMod val="75000"/>
                  </a:schemeClr>
                </a:solidFill>
              </a:rPr>
              <a:t>ACT</a:t>
            </a:r>
          </a:p>
        </p:txBody>
      </p:sp>
      <p:sp>
        <p:nvSpPr>
          <p:cNvPr id="35" name="Up Arrow 34">
            <a:extLst>
              <a:ext uri="{FF2B5EF4-FFF2-40B4-BE49-F238E27FC236}">
                <a16:creationId xmlns:a16="http://schemas.microsoft.com/office/drawing/2014/main" id="{ADD2BCE2-2F4B-5043-977D-1A5C2B7097FB}"/>
              </a:ext>
            </a:extLst>
          </p:cNvPr>
          <p:cNvSpPr/>
          <p:nvPr/>
        </p:nvSpPr>
        <p:spPr>
          <a:xfrm>
            <a:off x="4826001" y="1298364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36" name="Up Arrow 35">
            <a:extLst>
              <a:ext uri="{FF2B5EF4-FFF2-40B4-BE49-F238E27FC236}">
                <a16:creationId xmlns:a16="http://schemas.microsoft.com/office/drawing/2014/main" id="{ECDD8E34-AD28-8244-ADA3-51105D76328C}"/>
              </a:ext>
            </a:extLst>
          </p:cNvPr>
          <p:cNvSpPr/>
          <p:nvPr/>
        </p:nvSpPr>
        <p:spPr>
          <a:xfrm>
            <a:off x="5054601" y="1298364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729431-A65C-233C-7C98-1026B6D489CE}"/>
              </a:ext>
            </a:extLst>
          </p:cNvPr>
          <p:cNvSpPr txBox="1"/>
          <p:nvPr/>
        </p:nvSpPr>
        <p:spPr>
          <a:xfrm>
            <a:off x="5107469" y="5775967"/>
            <a:ext cx="1888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SUBJECT</a:t>
            </a:r>
          </a:p>
        </p:txBody>
      </p:sp>
      <p:sp>
        <p:nvSpPr>
          <p:cNvPr id="37" name="Up Arrow 36">
            <a:extLst>
              <a:ext uri="{FF2B5EF4-FFF2-40B4-BE49-F238E27FC236}">
                <a16:creationId xmlns:a16="http://schemas.microsoft.com/office/drawing/2014/main" id="{59448A7B-55DD-E2BC-CFE4-DA61072C1F27}"/>
              </a:ext>
            </a:extLst>
          </p:cNvPr>
          <p:cNvSpPr/>
          <p:nvPr/>
        </p:nvSpPr>
        <p:spPr>
          <a:xfrm>
            <a:off x="6706071" y="5744281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38" name="Up Arrow 37">
            <a:extLst>
              <a:ext uri="{FF2B5EF4-FFF2-40B4-BE49-F238E27FC236}">
                <a16:creationId xmlns:a16="http://schemas.microsoft.com/office/drawing/2014/main" id="{4C5BCC78-9922-4042-D567-6A7FE9C95220}"/>
              </a:ext>
            </a:extLst>
          </p:cNvPr>
          <p:cNvSpPr/>
          <p:nvPr/>
        </p:nvSpPr>
        <p:spPr>
          <a:xfrm>
            <a:off x="6934671" y="5744281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39" name="Up Arrow 38">
            <a:extLst>
              <a:ext uri="{FF2B5EF4-FFF2-40B4-BE49-F238E27FC236}">
                <a16:creationId xmlns:a16="http://schemas.microsoft.com/office/drawing/2014/main" id="{68023CC2-C74D-A32A-EA02-3FF23F3AD6D9}"/>
              </a:ext>
            </a:extLst>
          </p:cNvPr>
          <p:cNvSpPr/>
          <p:nvPr/>
        </p:nvSpPr>
        <p:spPr>
          <a:xfrm>
            <a:off x="4765041" y="5744281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sp>
        <p:nvSpPr>
          <p:cNvPr id="40" name="Up Arrow 39">
            <a:extLst>
              <a:ext uri="{FF2B5EF4-FFF2-40B4-BE49-F238E27FC236}">
                <a16:creationId xmlns:a16="http://schemas.microsoft.com/office/drawing/2014/main" id="{03474DE3-509F-9FF0-5D1C-FA164BC12089}"/>
              </a:ext>
            </a:extLst>
          </p:cNvPr>
          <p:cNvSpPr/>
          <p:nvPr/>
        </p:nvSpPr>
        <p:spPr>
          <a:xfrm>
            <a:off x="4993641" y="5744281"/>
            <a:ext cx="121919" cy="533400"/>
          </a:xfrm>
          <a:prstGeom prst="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71"/>
          </a:p>
        </p:txBody>
      </p:sp>
      <p:pic>
        <p:nvPicPr>
          <p:cNvPr id="5" name="Picture 4" descr="A red background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1D77D10E-8B2E-9910-5C9F-53B651F26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598" y="5629431"/>
            <a:ext cx="1205139" cy="11858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4" grpId="0" animBg="1"/>
      <p:bldP spid="25" grpId="0" animBg="1"/>
      <p:bldP spid="28" grpId="0" animBg="1"/>
      <p:bldP spid="29" grpId="0" animBg="1"/>
      <p:bldP spid="30" grpId="0" animBg="1"/>
      <p:bldP spid="31" grpId="0"/>
      <p:bldP spid="35" grpId="0" animBg="1"/>
      <p:bldP spid="36" grpId="0" animBg="1"/>
      <p:bldP spid="32" grpId="0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BUILDING ON A SOLID FOUNDATION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Estes</dc:creator>
  <cp:lastModifiedBy>Marc Estes</cp:lastModifiedBy>
  <cp:revision>2</cp:revision>
  <dcterms:created xsi:type="dcterms:W3CDTF">2022-04-28T17:00:20Z</dcterms:created>
  <dcterms:modified xsi:type="dcterms:W3CDTF">2025-02-06T04:08:14Z</dcterms:modified>
</cp:coreProperties>
</file>